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76" r:id="rId9"/>
    <p:sldId id="263" r:id="rId10"/>
    <p:sldId id="284" r:id="rId11"/>
    <p:sldId id="283" r:id="rId12"/>
    <p:sldId id="277" r:id="rId13"/>
    <p:sldId id="264" r:id="rId14"/>
    <p:sldId id="265" r:id="rId15"/>
    <p:sldId id="266" r:id="rId16"/>
    <p:sldId id="267" r:id="rId17"/>
    <p:sldId id="268" r:id="rId18"/>
    <p:sldId id="282" r:id="rId19"/>
    <p:sldId id="269" r:id="rId20"/>
    <p:sldId id="280" r:id="rId21"/>
    <p:sldId id="278" r:id="rId22"/>
    <p:sldId id="279" r:id="rId23"/>
    <p:sldId id="270" r:id="rId24"/>
    <p:sldId id="275" r:id="rId25"/>
    <p:sldId id="272" r:id="rId26"/>
    <p:sldId id="273" r:id="rId27"/>
    <p:sldId id="281" r:id="rId28"/>
    <p:sldId id="27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02460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3851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5973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308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1316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28080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38619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10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4811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2400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8242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61925-9D4A-4888-A344-4688455D1A21}" type="datetimeFigureOut">
              <a:rPr lang="en-CA" smtClean="0"/>
              <a:t>12/02/2013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C9E88-5789-411B-A318-0B29C62DC98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2484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bG1wAS97KnY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Climate in the Caribbean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3375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does a hurricane form?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Typically a weak low pressure system over warm tropical waters gets a collection </a:t>
            </a:r>
            <a:r>
              <a:rPr lang="en-CA" dirty="0" smtClean="0"/>
              <a:t>of thunderstorms</a:t>
            </a:r>
            <a:r>
              <a:rPr lang="en-CA" dirty="0"/>
              <a:t> around its center. The storms help to intensify the central low and </a:t>
            </a:r>
            <a:r>
              <a:rPr lang="en-CA" dirty="0" smtClean="0"/>
              <a:t>if wind </a:t>
            </a:r>
            <a:r>
              <a:rPr lang="en-CA" dirty="0"/>
              <a:t>conditions in the atmosphere are right the system can grow into a hurricane</a:t>
            </a:r>
          </a:p>
        </p:txBody>
      </p:sp>
    </p:spTree>
    <p:extLst>
      <p:ext uri="{BB962C8B-B14F-4D97-AF65-F5344CB8AC3E}">
        <p14:creationId xmlns:p14="http://schemas.microsoft.com/office/powerpoint/2010/main" val="640266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658390" cy="4821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042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470051" cy="468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810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Hurricane Intensities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smtClean="0"/>
              <a:t>Category 1</a:t>
            </a:r>
          </a:p>
          <a:p>
            <a:r>
              <a:rPr lang="en-CA" dirty="0" smtClean="0"/>
              <a:t>Winds between 119 and 154 km/h</a:t>
            </a:r>
          </a:p>
          <a:p>
            <a:r>
              <a:rPr lang="en-CA" dirty="0" smtClean="0"/>
              <a:t>Traffic signs twisted</a:t>
            </a:r>
          </a:p>
          <a:p>
            <a:r>
              <a:rPr lang="en-CA" dirty="0" smtClean="0"/>
              <a:t>Garden shrubs and shingled roofs damaged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913651"/>
            <a:ext cx="3943324" cy="2944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2427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Category 2</a:t>
            </a:r>
          </a:p>
          <a:p>
            <a:r>
              <a:rPr lang="en-CA" dirty="0" smtClean="0"/>
              <a:t>Winds between 155 and 178 km/h</a:t>
            </a:r>
          </a:p>
          <a:p>
            <a:r>
              <a:rPr lang="en-CA" dirty="0" smtClean="0"/>
              <a:t>Street signs damaged</a:t>
            </a:r>
          </a:p>
          <a:p>
            <a:r>
              <a:rPr lang="en-CA" dirty="0" smtClean="0"/>
              <a:t>Buildings receive roof and window damage</a:t>
            </a:r>
          </a:p>
          <a:p>
            <a:r>
              <a:rPr lang="en-CA" dirty="0" smtClean="0"/>
              <a:t>Low-flying areas flooded</a:t>
            </a:r>
          </a:p>
          <a:p>
            <a:r>
              <a:rPr lang="en-CA" dirty="0" smtClean="0"/>
              <a:t>Trailers destroyed.</a:t>
            </a:r>
          </a:p>
          <a:p>
            <a:endParaRPr lang="en-C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9788"/>
            <a:ext cx="3984282" cy="298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08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Category 3</a:t>
            </a:r>
          </a:p>
          <a:p>
            <a:r>
              <a:rPr lang="en-CA" dirty="0" smtClean="0"/>
              <a:t>Winds between 179 and 210 km/h</a:t>
            </a:r>
          </a:p>
          <a:p>
            <a:r>
              <a:rPr lang="en-CA" dirty="0" smtClean="0"/>
              <a:t>Small buildings severely damaged</a:t>
            </a:r>
          </a:p>
          <a:p>
            <a:r>
              <a:rPr lang="en-CA" dirty="0" smtClean="0"/>
              <a:t>Flooding results from heavy rains and storm surges</a:t>
            </a:r>
          </a:p>
          <a:p>
            <a:r>
              <a:rPr lang="en-CA" dirty="0" smtClean="0"/>
              <a:t>Small sailing vessels damaged</a:t>
            </a:r>
          </a:p>
          <a:p>
            <a:endParaRPr lang="en-C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947805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53136"/>
            <a:ext cx="24193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344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Category 4</a:t>
            </a:r>
          </a:p>
          <a:p>
            <a:r>
              <a:rPr lang="en-CA" dirty="0" smtClean="0"/>
              <a:t>Winds between 211 and 250km/h</a:t>
            </a:r>
          </a:p>
          <a:p>
            <a:r>
              <a:rPr lang="en-CA" dirty="0" smtClean="0"/>
              <a:t>Trees severely damaged</a:t>
            </a:r>
          </a:p>
          <a:p>
            <a:r>
              <a:rPr lang="en-CA" dirty="0" smtClean="0"/>
              <a:t>Buildings lose roods and windows</a:t>
            </a:r>
          </a:p>
          <a:p>
            <a:r>
              <a:rPr lang="en-CA" dirty="0" smtClean="0"/>
              <a:t>Significant damage to buildings with weak structures </a:t>
            </a:r>
            <a:r>
              <a:rPr lang="en-CA" dirty="0" err="1" smtClean="0"/>
              <a:t>eg</a:t>
            </a:r>
            <a:r>
              <a:rPr lang="en-CA" dirty="0" smtClean="0"/>
              <a:t>. Mobile homes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268760"/>
            <a:ext cx="22955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8" y="4653136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53000"/>
            <a:ext cx="24003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018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Category 5</a:t>
            </a:r>
          </a:p>
          <a:p>
            <a:r>
              <a:rPr lang="en-CA" dirty="0" smtClean="0"/>
              <a:t>Winds greater than 251km/h</a:t>
            </a:r>
          </a:p>
          <a:p>
            <a:r>
              <a:rPr lang="en-CA" dirty="0" smtClean="0"/>
              <a:t>Small buildings destroyed</a:t>
            </a:r>
          </a:p>
          <a:p>
            <a:r>
              <a:rPr lang="en-CA" dirty="0" smtClean="0"/>
              <a:t>Emergency plans for large evacuation of people within 80 km of storm path</a:t>
            </a:r>
            <a:endParaRPr lang="en-C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4725144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756867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357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hlinkClick r:id="rId2"/>
              </a:rPr>
              <a:t>http://www.youtube.com/watch?v=bG1wAS97KnY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83498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Origins- Volcanoes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Some Caribbean Islands are tops of Volcanoes 	-Martinique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-St Kitts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-St Vincent</a:t>
            </a:r>
          </a:p>
          <a:p>
            <a:r>
              <a:rPr lang="en-CA" dirty="0" smtClean="0"/>
              <a:t>These islands owe their start to Volcanic activity….movement of plate tectonics caused volcanic eruptions</a:t>
            </a:r>
          </a:p>
          <a:p>
            <a:r>
              <a:rPr lang="en-CA" dirty="0" smtClean="0"/>
              <a:t>Not considered a major threat now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35284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Reminder…..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Climate: The average precipitation over a long period of time</a:t>
            </a:r>
          </a:p>
          <a:p>
            <a:endParaRPr lang="en-CA" dirty="0" smtClean="0"/>
          </a:p>
          <a:p>
            <a:r>
              <a:rPr lang="en-CA" dirty="0" smtClean="0"/>
              <a:t>Weather: the day to day precipitation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15384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Martinique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29688"/>
            <a:ext cx="8254727" cy="550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0209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 Kitts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588"/>
            <a:ext cx="8770864" cy="563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367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 Vincent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90286"/>
            <a:ext cx="7981478" cy="5986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337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Martinique 1902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Most tragic eruptions happened St-Pierre, Martinique</a:t>
            </a:r>
          </a:p>
          <a:p>
            <a:r>
              <a:rPr lang="en-CA" dirty="0" smtClean="0"/>
              <a:t>Total population: 28 600, only 2 people survived</a:t>
            </a:r>
          </a:p>
          <a:p>
            <a:r>
              <a:rPr lang="en-CA" dirty="0" smtClean="0"/>
              <a:t>800C explosive gas burned and chocked the population as it sped down from the peak faster than an express train 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0121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7737" y="0"/>
            <a:ext cx="97138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9048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Scenic and Benefits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Mountains and deep valleys of the volcanic islands add to their beauty</a:t>
            </a:r>
          </a:p>
          <a:p>
            <a:r>
              <a:rPr lang="en-CA" dirty="0" smtClean="0"/>
              <a:t>Slopes often covered with crops or rainforests because of rich volcanic soils</a:t>
            </a:r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5430407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Limestone Islands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Islands such as Aruba, Bonaire and Curacao formed by accumulation of coral which transforms into limestone</a:t>
            </a:r>
          </a:p>
          <a:p>
            <a:r>
              <a:rPr lang="en-CA" dirty="0" smtClean="0"/>
              <a:t>They are low lying islands and tend to be drier with less vegetation cover than volcanic ones</a:t>
            </a:r>
          </a:p>
        </p:txBody>
      </p:sp>
    </p:spTree>
    <p:extLst>
      <p:ext uri="{BB962C8B-B14F-4D97-AF65-F5344CB8AC3E}">
        <p14:creationId xmlns:p14="http://schemas.microsoft.com/office/powerpoint/2010/main" val="3350766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252"/>
            <a:ext cx="5243014" cy="3920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388" y="25540"/>
            <a:ext cx="3865612" cy="386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91152"/>
            <a:ext cx="3896949" cy="292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373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Scarcity of water can create problems for both inhabitants and resort owners.</a:t>
            </a:r>
          </a:p>
          <a:p>
            <a:r>
              <a:rPr lang="en-CA" dirty="0" smtClean="0"/>
              <a:t>Water-catchment devices are sometimes used to funnel rainwater from roofs into storage tanks. </a:t>
            </a:r>
          </a:p>
          <a:p>
            <a:endParaRPr lang="en-CA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9120"/>
            <a:ext cx="258445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1153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Regions in the Caribbean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There are 3 major regions in the Caribbean Islands</a:t>
            </a:r>
          </a:p>
          <a:p>
            <a:pPr lvl="1"/>
            <a:r>
              <a:rPr lang="en-CA" dirty="0" smtClean="0"/>
              <a:t>The Bahamas</a:t>
            </a:r>
          </a:p>
          <a:p>
            <a:pPr lvl="1"/>
            <a:r>
              <a:rPr lang="en-CA" dirty="0" smtClean="0"/>
              <a:t>Greater Antilles</a:t>
            </a:r>
          </a:p>
          <a:p>
            <a:pPr lvl="1"/>
            <a:r>
              <a:rPr lang="en-CA" dirty="0" smtClean="0"/>
              <a:t>Lesser Antilles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8625"/>
            <a:ext cx="243840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652962"/>
            <a:ext cx="333375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865" y="4017187"/>
            <a:ext cx="2821135" cy="2805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490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Environment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physical environment of the islands is ideal for tourism, offering both land and sea</a:t>
            </a:r>
          </a:p>
          <a:p>
            <a:r>
              <a:rPr lang="en-CA" dirty="0" smtClean="0"/>
              <a:t>The climate  from December to April are usually sunny, dry and warm.</a:t>
            </a:r>
          </a:p>
          <a:p>
            <a:r>
              <a:rPr lang="en-CA" dirty="0" smtClean="0"/>
              <a:t>May to November it is more hot, humid and wet. </a:t>
            </a:r>
          </a:p>
          <a:p>
            <a:r>
              <a:rPr lang="en-CA" dirty="0" smtClean="0"/>
              <a:t>They don’t have summer and winter like us but have more dry and wet seasons</a:t>
            </a:r>
          </a:p>
        </p:txBody>
      </p:sp>
    </p:spTree>
    <p:extLst>
      <p:ext uri="{BB962C8B-B14F-4D97-AF65-F5344CB8AC3E}">
        <p14:creationId xmlns:p14="http://schemas.microsoft.com/office/powerpoint/2010/main" val="1449736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Trade Winds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Constant winds  that blow from the east  across the Atlantic, having a pleasant cooling effect.</a:t>
            </a:r>
          </a:p>
          <a:p>
            <a:r>
              <a:rPr lang="en-CA" dirty="0" smtClean="0"/>
              <a:t>Most noticeable during the dry season.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5696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Windward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side of a land mass that faces into a direct wind</a:t>
            </a:r>
          </a:p>
          <a:p>
            <a:r>
              <a:rPr lang="en-CA" dirty="0" smtClean="0"/>
              <a:t>These coasts tend to be rocky, with stronger ocean currents rolling in.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74994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Leeward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side of a land mass protected from wind</a:t>
            </a:r>
          </a:p>
          <a:p>
            <a:r>
              <a:rPr lang="en-CA" dirty="0" smtClean="0"/>
              <a:t>Most resorts tend to be located on these protected sides away from the wind.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35846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27384"/>
            <a:ext cx="6885384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979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Storms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Caribbean can experience violent storms in early fall. </a:t>
            </a:r>
          </a:p>
          <a:p>
            <a:r>
              <a:rPr lang="en-CA" dirty="0" smtClean="0"/>
              <a:t>Hurricane-force winds can cause major destruction. </a:t>
            </a:r>
          </a:p>
          <a:p>
            <a:r>
              <a:rPr lang="en-CA" dirty="0" smtClean="0"/>
              <a:t>Numbers of these storms are increasing and these can include hurricanes.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74958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</TotalTime>
  <Words>481</Words>
  <Application>Microsoft Office PowerPoint</Application>
  <PresentationFormat>On-screen Show (4:3)</PresentationFormat>
  <Paragraphs>77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Climate in the Caribbean</vt:lpstr>
      <vt:lpstr>Reminder…..</vt:lpstr>
      <vt:lpstr>Regions in the Caribbean</vt:lpstr>
      <vt:lpstr>Environment</vt:lpstr>
      <vt:lpstr>Trade Winds </vt:lpstr>
      <vt:lpstr>Windward</vt:lpstr>
      <vt:lpstr>Leeward </vt:lpstr>
      <vt:lpstr>PowerPoint Presentation</vt:lpstr>
      <vt:lpstr>Storms</vt:lpstr>
      <vt:lpstr>How does a hurricane form?</vt:lpstr>
      <vt:lpstr>PowerPoint Presentation</vt:lpstr>
      <vt:lpstr>PowerPoint Presentation</vt:lpstr>
      <vt:lpstr>Hurricane Intensities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Origins- Volcanoes</vt:lpstr>
      <vt:lpstr>Martinique</vt:lpstr>
      <vt:lpstr>St Kitts</vt:lpstr>
      <vt:lpstr>St Vincent</vt:lpstr>
      <vt:lpstr>Martinique 1902</vt:lpstr>
      <vt:lpstr>PowerPoint Presentation</vt:lpstr>
      <vt:lpstr>Scenic and Benefits</vt:lpstr>
      <vt:lpstr>Limestone Islands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Climate in the Caribbean</dc:title>
  <dc:creator>Beth Wallace</dc:creator>
  <cp:lastModifiedBy>Beth Wallace</cp:lastModifiedBy>
  <cp:revision>32</cp:revision>
  <dcterms:created xsi:type="dcterms:W3CDTF">2013-02-12T16:06:05Z</dcterms:created>
  <dcterms:modified xsi:type="dcterms:W3CDTF">2013-02-14T16:19:08Z</dcterms:modified>
</cp:coreProperties>
</file>